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brahim Rupawala" userId="16fe9d1623dd648b" providerId="LiveId" clId="{267580F2-9F29-4F40-9D93-0CF32981837E}"/>
    <pc:docChg chg="undo custSel addSld delSld modSld">
      <pc:chgData name="Ibrahim Rupawala" userId="16fe9d1623dd648b" providerId="LiveId" clId="{267580F2-9F29-4F40-9D93-0CF32981837E}" dt="2023-05-17T03:38:29.612" v="80" actId="313"/>
      <pc:docMkLst>
        <pc:docMk/>
      </pc:docMkLst>
      <pc:sldChg chg="addSp delSp modSp new mod">
        <pc:chgData name="Ibrahim Rupawala" userId="16fe9d1623dd648b" providerId="LiveId" clId="{267580F2-9F29-4F40-9D93-0CF32981837E}" dt="2023-05-17T03:10:15.093" v="19"/>
        <pc:sldMkLst>
          <pc:docMk/>
          <pc:sldMk cId="3597920376" sldId="256"/>
        </pc:sldMkLst>
        <pc:spChg chg="del">
          <ac:chgData name="Ibrahim Rupawala" userId="16fe9d1623dd648b" providerId="LiveId" clId="{267580F2-9F29-4F40-9D93-0CF32981837E}" dt="2023-05-17T03:09:45.236" v="1" actId="478"/>
          <ac:spMkLst>
            <pc:docMk/>
            <pc:sldMk cId="3597920376" sldId="256"/>
            <ac:spMk id="2" creationId="{B52EA61A-45A2-DF80-F7A9-3C326757661E}"/>
          </ac:spMkLst>
        </pc:spChg>
        <pc:spChg chg="del">
          <ac:chgData name="Ibrahim Rupawala" userId="16fe9d1623dd648b" providerId="LiveId" clId="{267580F2-9F29-4F40-9D93-0CF32981837E}" dt="2023-05-17T03:09:45.236" v="1" actId="478"/>
          <ac:spMkLst>
            <pc:docMk/>
            <pc:sldMk cId="3597920376" sldId="256"/>
            <ac:spMk id="3" creationId="{B70FF252-C5FD-D60B-E499-3A047AE80F4D}"/>
          </ac:spMkLst>
        </pc:spChg>
        <pc:picChg chg="add mod">
          <ac:chgData name="Ibrahim Rupawala" userId="16fe9d1623dd648b" providerId="LiveId" clId="{267580F2-9F29-4F40-9D93-0CF32981837E}" dt="2023-05-17T03:10:15.093" v="19"/>
          <ac:picMkLst>
            <pc:docMk/>
            <pc:sldMk cId="3597920376" sldId="256"/>
            <ac:picMk id="5" creationId="{09EF0C08-F045-E387-31A8-6CE6C3598C20}"/>
          </ac:picMkLst>
        </pc:picChg>
      </pc:sldChg>
      <pc:sldChg chg="addSp modSp add">
        <pc:chgData name="Ibrahim Rupawala" userId="16fe9d1623dd648b" providerId="LiveId" clId="{267580F2-9F29-4F40-9D93-0CF32981837E}" dt="2023-05-17T03:10:20.799" v="20"/>
        <pc:sldMkLst>
          <pc:docMk/>
          <pc:sldMk cId="3763942951" sldId="257"/>
        </pc:sldMkLst>
        <pc:picChg chg="add mod">
          <ac:chgData name="Ibrahim Rupawala" userId="16fe9d1623dd648b" providerId="LiveId" clId="{267580F2-9F29-4F40-9D93-0CF32981837E}" dt="2023-05-17T03:10:20.799" v="20"/>
          <ac:picMkLst>
            <pc:docMk/>
            <pc:sldMk cId="3763942951" sldId="257"/>
            <ac:picMk id="3" creationId="{B609FD8E-C9F3-FA58-F05A-FD5BF7304360}"/>
          </ac:picMkLst>
        </pc:picChg>
      </pc:sldChg>
      <pc:sldChg chg="addSp modSp add">
        <pc:chgData name="Ibrahim Rupawala" userId="16fe9d1623dd648b" providerId="LiveId" clId="{267580F2-9F29-4F40-9D93-0CF32981837E}" dt="2023-05-17T03:26:39.800" v="21"/>
        <pc:sldMkLst>
          <pc:docMk/>
          <pc:sldMk cId="1249519707" sldId="258"/>
        </pc:sldMkLst>
        <pc:picChg chg="add mod">
          <ac:chgData name="Ibrahim Rupawala" userId="16fe9d1623dd648b" providerId="LiveId" clId="{267580F2-9F29-4F40-9D93-0CF32981837E}" dt="2023-05-17T03:26:39.800" v="21"/>
          <ac:picMkLst>
            <pc:docMk/>
            <pc:sldMk cId="1249519707" sldId="258"/>
            <ac:picMk id="3" creationId="{68A9ABDC-A138-7884-5766-FB95CFFABC8B}"/>
          </ac:picMkLst>
        </pc:picChg>
      </pc:sldChg>
      <pc:sldChg chg="addSp modSp add">
        <pc:chgData name="Ibrahim Rupawala" userId="16fe9d1623dd648b" providerId="LiveId" clId="{267580F2-9F29-4F40-9D93-0CF32981837E}" dt="2023-05-17T03:26:44.892" v="22"/>
        <pc:sldMkLst>
          <pc:docMk/>
          <pc:sldMk cId="3154662805" sldId="259"/>
        </pc:sldMkLst>
        <pc:picChg chg="add mod">
          <ac:chgData name="Ibrahim Rupawala" userId="16fe9d1623dd648b" providerId="LiveId" clId="{267580F2-9F29-4F40-9D93-0CF32981837E}" dt="2023-05-17T03:26:44.892" v="22"/>
          <ac:picMkLst>
            <pc:docMk/>
            <pc:sldMk cId="3154662805" sldId="259"/>
            <ac:picMk id="3" creationId="{E79552FB-3236-EA11-1EB5-00E3BB525605}"/>
          </ac:picMkLst>
        </pc:picChg>
      </pc:sldChg>
      <pc:sldChg chg="addSp modSp add">
        <pc:chgData name="Ibrahim Rupawala" userId="16fe9d1623dd648b" providerId="LiveId" clId="{267580F2-9F29-4F40-9D93-0CF32981837E}" dt="2023-05-17T03:26:49.054" v="23"/>
        <pc:sldMkLst>
          <pc:docMk/>
          <pc:sldMk cId="2122617642" sldId="260"/>
        </pc:sldMkLst>
        <pc:picChg chg="add mod">
          <ac:chgData name="Ibrahim Rupawala" userId="16fe9d1623dd648b" providerId="LiveId" clId="{267580F2-9F29-4F40-9D93-0CF32981837E}" dt="2023-05-17T03:26:49.054" v="23"/>
          <ac:picMkLst>
            <pc:docMk/>
            <pc:sldMk cId="2122617642" sldId="260"/>
            <ac:picMk id="3" creationId="{4C0E608A-7F3D-64E6-0D1B-EEE68879F609}"/>
          </ac:picMkLst>
        </pc:picChg>
      </pc:sldChg>
      <pc:sldChg chg="addSp modSp add">
        <pc:chgData name="Ibrahim Rupawala" userId="16fe9d1623dd648b" providerId="LiveId" clId="{267580F2-9F29-4F40-9D93-0CF32981837E}" dt="2023-05-17T03:26:54.073" v="24"/>
        <pc:sldMkLst>
          <pc:docMk/>
          <pc:sldMk cId="899466032" sldId="261"/>
        </pc:sldMkLst>
        <pc:picChg chg="add mod">
          <ac:chgData name="Ibrahim Rupawala" userId="16fe9d1623dd648b" providerId="LiveId" clId="{267580F2-9F29-4F40-9D93-0CF32981837E}" dt="2023-05-17T03:26:54.073" v="24"/>
          <ac:picMkLst>
            <pc:docMk/>
            <pc:sldMk cId="899466032" sldId="261"/>
            <ac:picMk id="3" creationId="{705EF61E-4988-1BCF-2B18-D53F73979B6A}"/>
          </ac:picMkLst>
        </pc:picChg>
      </pc:sldChg>
      <pc:sldChg chg="addSp modSp add">
        <pc:chgData name="Ibrahim Rupawala" userId="16fe9d1623dd648b" providerId="LiveId" clId="{267580F2-9F29-4F40-9D93-0CF32981837E}" dt="2023-05-17T03:26:59.582" v="25"/>
        <pc:sldMkLst>
          <pc:docMk/>
          <pc:sldMk cId="2816579029" sldId="262"/>
        </pc:sldMkLst>
        <pc:picChg chg="add mod">
          <ac:chgData name="Ibrahim Rupawala" userId="16fe9d1623dd648b" providerId="LiveId" clId="{267580F2-9F29-4F40-9D93-0CF32981837E}" dt="2023-05-17T03:26:59.582" v="25"/>
          <ac:picMkLst>
            <pc:docMk/>
            <pc:sldMk cId="2816579029" sldId="262"/>
            <ac:picMk id="3" creationId="{BB881120-CF0B-4CD9-D4BF-6848D1BB331B}"/>
          </ac:picMkLst>
        </pc:picChg>
      </pc:sldChg>
      <pc:sldChg chg="addSp modSp add">
        <pc:chgData name="Ibrahim Rupawala" userId="16fe9d1623dd648b" providerId="LiveId" clId="{267580F2-9F29-4F40-9D93-0CF32981837E}" dt="2023-05-17T03:27:03.202" v="26"/>
        <pc:sldMkLst>
          <pc:docMk/>
          <pc:sldMk cId="2993203329" sldId="263"/>
        </pc:sldMkLst>
        <pc:picChg chg="add mod">
          <ac:chgData name="Ibrahim Rupawala" userId="16fe9d1623dd648b" providerId="LiveId" clId="{267580F2-9F29-4F40-9D93-0CF32981837E}" dt="2023-05-17T03:27:03.202" v="26"/>
          <ac:picMkLst>
            <pc:docMk/>
            <pc:sldMk cId="2993203329" sldId="263"/>
            <ac:picMk id="3" creationId="{BA5CEF10-D7B0-64D8-76F5-815D9CD89942}"/>
          </ac:picMkLst>
        </pc:picChg>
      </pc:sldChg>
      <pc:sldChg chg="addSp modSp add">
        <pc:chgData name="Ibrahim Rupawala" userId="16fe9d1623dd648b" providerId="LiveId" clId="{267580F2-9F29-4F40-9D93-0CF32981837E}" dt="2023-05-17T03:27:07.401" v="27"/>
        <pc:sldMkLst>
          <pc:docMk/>
          <pc:sldMk cId="61958193" sldId="264"/>
        </pc:sldMkLst>
        <pc:picChg chg="add mod">
          <ac:chgData name="Ibrahim Rupawala" userId="16fe9d1623dd648b" providerId="LiveId" clId="{267580F2-9F29-4F40-9D93-0CF32981837E}" dt="2023-05-17T03:27:07.401" v="27"/>
          <ac:picMkLst>
            <pc:docMk/>
            <pc:sldMk cId="61958193" sldId="264"/>
            <ac:picMk id="3" creationId="{855C0EE6-6797-1A77-33F1-E8E2F94EA5F9}"/>
          </ac:picMkLst>
        </pc:picChg>
      </pc:sldChg>
      <pc:sldChg chg="addSp modSp add">
        <pc:chgData name="Ibrahim Rupawala" userId="16fe9d1623dd648b" providerId="LiveId" clId="{267580F2-9F29-4F40-9D93-0CF32981837E}" dt="2023-05-17T03:27:10.984" v="28"/>
        <pc:sldMkLst>
          <pc:docMk/>
          <pc:sldMk cId="4171662336" sldId="265"/>
        </pc:sldMkLst>
        <pc:picChg chg="add mod">
          <ac:chgData name="Ibrahim Rupawala" userId="16fe9d1623dd648b" providerId="LiveId" clId="{267580F2-9F29-4F40-9D93-0CF32981837E}" dt="2023-05-17T03:27:10.984" v="28"/>
          <ac:picMkLst>
            <pc:docMk/>
            <pc:sldMk cId="4171662336" sldId="265"/>
            <ac:picMk id="3" creationId="{C6C2F609-8D04-5B7C-730A-0B685CF85BF7}"/>
          </ac:picMkLst>
        </pc:picChg>
      </pc:sldChg>
      <pc:sldChg chg="addSp modSp add">
        <pc:chgData name="Ibrahim Rupawala" userId="16fe9d1623dd648b" providerId="LiveId" clId="{267580F2-9F29-4F40-9D93-0CF32981837E}" dt="2023-05-17T03:27:15.984" v="29"/>
        <pc:sldMkLst>
          <pc:docMk/>
          <pc:sldMk cId="4090438265" sldId="266"/>
        </pc:sldMkLst>
        <pc:picChg chg="add mod">
          <ac:chgData name="Ibrahim Rupawala" userId="16fe9d1623dd648b" providerId="LiveId" clId="{267580F2-9F29-4F40-9D93-0CF32981837E}" dt="2023-05-17T03:27:15.984" v="29"/>
          <ac:picMkLst>
            <pc:docMk/>
            <pc:sldMk cId="4090438265" sldId="266"/>
            <ac:picMk id="3" creationId="{140DBBB1-8B34-A2FB-06E8-7731F7FC40ED}"/>
          </ac:picMkLst>
        </pc:picChg>
      </pc:sldChg>
      <pc:sldChg chg="addSp modSp add">
        <pc:chgData name="Ibrahim Rupawala" userId="16fe9d1623dd648b" providerId="LiveId" clId="{267580F2-9F29-4F40-9D93-0CF32981837E}" dt="2023-05-17T03:27:20.103" v="30"/>
        <pc:sldMkLst>
          <pc:docMk/>
          <pc:sldMk cId="610393759" sldId="267"/>
        </pc:sldMkLst>
        <pc:picChg chg="add mod">
          <ac:chgData name="Ibrahim Rupawala" userId="16fe9d1623dd648b" providerId="LiveId" clId="{267580F2-9F29-4F40-9D93-0CF32981837E}" dt="2023-05-17T03:27:20.103" v="30"/>
          <ac:picMkLst>
            <pc:docMk/>
            <pc:sldMk cId="610393759" sldId="267"/>
            <ac:picMk id="3" creationId="{06103477-7F7D-EB10-B077-EB9F50BF1B60}"/>
          </ac:picMkLst>
        </pc:picChg>
      </pc:sldChg>
      <pc:sldChg chg="addSp modSp add">
        <pc:chgData name="Ibrahim Rupawala" userId="16fe9d1623dd648b" providerId="LiveId" clId="{267580F2-9F29-4F40-9D93-0CF32981837E}" dt="2023-05-17T03:27:23.823" v="31"/>
        <pc:sldMkLst>
          <pc:docMk/>
          <pc:sldMk cId="587748002" sldId="268"/>
        </pc:sldMkLst>
        <pc:picChg chg="add mod">
          <ac:chgData name="Ibrahim Rupawala" userId="16fe9d1623dd648b" providerId="LiveId" clId="{267580F2-9F29-4F40-9D93-0CF32981837E}" dt="2023-05-17T03:27:23.823" v="31"/>
          <ac:picMkLst>
            <pc:docMk/>
            <pc:sldMk cId="587748002" sldId="268"/>
            <ac:picMk id="3" creationId="{0EF84412-0029-FB76-FFB9-3525C9FAC110}"/>
          </ac:picMkLst>
        </pc:picChg>
      </pc:sldChg>
      <pc:sldChg chg="addSp modSp add">
        <pc:chgData name="Ibrahim Rupawala" userId="16fe9d1623dd648b" providerId="LiveId" clId="{267580F2-9F29-4F40-9D93-0CF32981837E}" dt="2023-05-17T03:27:27.567" v="32"/>
        <pc:sldMkLst>
          <pc:docMk/>
          <pc:sldMk cId="153601568" sldId="269"/>
        </pc:sldMkLst>
        <pc:picChg chg="add mod">
          <ac:chgData name="Ibrahim Rupawala" userId="16fe9d1623dd648b" providerId="LiveId" clId="{267580F2-9F29-4F40-9D93-0CF32981837E}" dt="2023-05-17T03:27:27.567" v="32"/>
          <ac:picMkLst>
            <pc:docMk/>
            <pc:sldMk cId="153601568" sldId="269"/>
            <ac:picMk id="3" creationId="{663E40CA-ABE7-AE7B-F1F9-0E730E5F704B}"/>
          </ac:picMkLst>
        </pc:picChg>
      </pc:sldChg>
      <pc:sldChg chg="addSp modSp add">
        <pc:chgData name="Ibrahim Rupawala" userId="16fe9d1623dd648b" providerId="LiveId" clId="{267580F2-9F29-4F40-9D93-0CF32981837E}" dt="2023-05-17T03:27:31.219" v="33"/>
        <pc:sldMkLst>
          <pc:docMk/>
          <pc:sldMk cId="1206377965" sldId="270"/>
        </pc:sldMkLst>
        <pc:picChg chg="add mod">
          <ac:chgData name="Ibrahim Rupawala" userId="16fe9d1623dd648b" providerId="LiveId" clId="{267580F2-9F29-4F40-9D93-0CF32981837E}" dt="2023-05-17T03:27:31.219" v="33"/>
          <ac:picMkLst>
            <pc:docMk/>
            <pc:sldMk cId="1206377965" sldId="270"/>
            <ac:picMk id="3" creationId="{A4DF4F96-9936-3BCC-49C4-92591CC233AB}"/>
          </ac:picMkLst>
        </pc:picChg>
      </pc:sldChg>
      <pc:sldChg chg="add del">
        <pc:chgData name="Ibrahim Rupawala" userId="16fe9d1623dd648b" providerId="LiveId" clId="{267580F2-9F29-4F40-9D93-0CF32981837E}" dt="2023-05-17T03:27:38.743" v="34" actId="47"/>
        <pc:sldMkLst>
          <pc:docMk/>
          <pc:sldMk cId="3029439975" sldId="271"/>
        </pc:sldMkLst>
      </pc:sldChg>
      <pc:sldChg chg="addSp delSp modSp new mod">
        <pc:chgData name="Ibrahim Rupawala" userId="16fe9d1623dd648b" providerId="LiveId" clId="{267580F2-9F29-4F40-9D93-0CF32981837E}" dt="2023-05-17T03:38:29.612" v="80" actId="313"/>
        <pc:sldMkLst>
          <pc:docMk/>
          <pc:sldMk cId="3814867722" sldId="271"/>
        </pc:sldMkLst>
        <pc:spChg chg="del">
          <ac:chgData name="Ibrahim Rupawala" userId="16fe9d1623dd648b" providerId="LiveId" clId="{267580F2-9F29-4F40-9D93-0CF32981837E}" dt="2023-05-17T03:37:39.384" v="39" actId="478"/>
          <ac:spMkLst>
            <pc:docMk/>
            <pc:sldMk cId="3814867722" sldId="271"/>
            <ac:spMk id="2" creationId="{5BE08388-A348-43B3-AD21-B2FC87E36C84}"/>
          </ac:spMkLst>
        </pc:spChg>
        <pc:spChg chg="add del mod">
          <ac:chgData name="Ibrahim Rupawala" userId="16fe9d1623dd648b" providerId="LiveId" clId="{267580F2-9F29-4F40-9D93-0CF32981837E}" dt="2023-05-17T03:38:29.612" v="80" actId="313"/>
          <ac:spMkLst>
            <pc:docMk/>
            <pc:sldMk cId="3814867722" sldId="271"/>
            <ac:spMk id="3" creationId="{3DE7CE75-87A1-ADD4-E0B1-B95D9A454A4E}"/>
          </ac:spMkLst>
        </pc:spChg>
        <pc:spChg chg="add del mod">
          <ac:chgData name="Ibrahim Rupawala" userId="16fe9d1623dd648b" providerId="LiveId" clId="{267580F2-9F29-4F40-9D93-0CF32981837E}" dt="2023-05-17T03:37:37.171" v="38" actId="478"/>
          <ac:spMkLst>
            <pc:docMk/>
            <pc:sldMk cId="3814867722" sldId="271"/>
            <ac:spMk id="5" creationId="{CDA38F9C-B80B-484A-53A6-E66108F5D6C4}"/>
          </ac:spMkLst>
        </pc:spChg>
      </pc:sldChg>
      <pc:sldChg chg="add del">
        <pc:chgData name="Ibrahim Rupawala" userId="16fe9d1623dd648b" providerId="LiveId" clId="{267580F2-9F29-4F40-9D93-0CF32981837E}" dt="2023-05-17T03:27:38.743" v="34" actId="47"/>
        <pc:sldMkLst>
          <pc:docMk/>
          <pc:sldMk cId="3740266690" sldId="272"/>
        </pc:sldMkLst>
      </pc:sldChg>
      <pc:sldChg chg="add del">
        <pc:chgData name="Ibrahim Rupawala" userId="16fe9d1623dd648b" providerId="LiveId" clId="{267580F2-9F29-4F40-9D93-0CF32981837E}" dt="2023-05-17T03:27:38.743" v="34" actId="47"/>
        <pc:sldMkLst>
          <pc:docMk/>
          <pc:sldMk cId="985649813" sldId="273"/>
        </pc:sldMkLst>
      </pc:sldChg>
      <pc:sldMasterChg chg="addSldLayout">
        <pc:chgData name="Ibrahim Rupawala" userId="16fe9d1623dd648b" providerId="LiveId" clId="{267580F2-9F29-4F40-9D93-0CF32981837E}" dt="2023-05-17T03:09:43.258" v="0" actId="680"/>
        <pc:sldMasterMkLst>
          <pc:docMk/>
          <pc:sldMasterMk cId="3597238338" sldId="2147483648"/>
        </pc:sldMasterMkLst>
        <pc:sldLayoutChg chg="add">
          <pc:chgData name="Ibrahim Rupawala" userId="16fe9d1623dd648b" providerId="LiveId" clId="{267580F2-9F29-4F40-9D93-0CF32981837E}" dt="2023-05-17T03:09:43.258" v="0" actId="680"/>
          <pc:sldLayoutMkLst>
            <pc:docMk/>
            <pc:sldMasterMk cId="3597238338" sldId="2147483648"/>
            <pc:sldLayoutMk cId="4060829924" sldId="2147483649"/>
          </pc:sldLayoutMkLst>
        </pc:sldLayoutChg>
      </pc:sldMaster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1C2EE-BA3F-476E-95FE-E093718F76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F6C83-761C-3B1F-4C08-BF1EDC1C0D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60829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7238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EF0C08-F045-E387-31A8-6CE6C3598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920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C2F609-8D04-5B7C-730A-0B685CF85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662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0DBBB1-8B34-A2FB-06E8-7731F7FC4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438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103477-7F7D-EB10-B077-EB9F50BF1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393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F84412-0029-FB76-FFB9-3525C9FAC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748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3E40CA-ABE7-AE7B-F1F9-0E730E5F7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DF4F96-9936-3BCC-49C4-92591CC23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77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DE7CE75-87A1-ADD4-E0B1-B95D9A454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2834"/>
            <a:ext cx="9144000" cy="1655762"/>
          </a:xfrm>
        </p:spPr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/>
              <a:t>Core builder - Converts RTL netlist to core kits formats which are used by tools to integrate design, there are also parameters which are needed to be taken care of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/>
              <a:t>Core assembler - Converts the entire design built from </a:t>
            </a:r>
            <a:r>
              <a:rPr lang="en-US" sz="1050" dirty="0" err="1"/>
              <a:t>corekits</a:t>
            </a:r>
            <a:r>
              <a:rPr lang="en-US" sz="1050" dirty="0"/>
              <a:t> to generate a complete required netlist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/>
              <a:t>After the netlist is generated all the linting, CDC and UPF should be performed again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/>
              <a:t>Integrated command </a:t>
            </a:r>
            <a:r>
              <a:rPr lang="en-US" sz="1050" dirty="0" err="1"/>
              <a:t>tcl</a:t>
            </a:r>
            <a:r>
              <a:rPr lang="en-US" sz="1050" dirty="0"/>
              <a:t> provides all details regarding the input/output net size of various components, </a:t>
            </a:r>
            <a:r>
              <a:rPr lang="en-US" sz="1050" dirty="0" err="1"/>
              <a:t>etc</a:t>
            </a:r>
            <a:endParaRPr lang="en-US" sz="105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/>
              <a:t>reports generated by core builders can be UPF, synthesis, timing reports but we do not generally use them because they are not perfect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/>
              <a:t>synthesis methodology - how to perf synthesis, steps, modifying some apps variables, which extra algo to use, which methodology to use physical aware / logical aware synthesis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/>
              <a:t>test methodology - which tests where I want to test it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/>
              <a:t>Packaging is the output stage from this particular intent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/>
              <a:t>1) create bill of materials - extract all the information list in synthesis, all the information provided in synthesis will be optimized and throw the outputs like what are the RC values, area, </a:t>
            </a:r>
            <a:r>
              <a:rPr lang="en-US" sz="1050" dirty="0" err="1"/>
              <a:t>etc</a:t>
            </a:r>
            <a:endParaRPr lang="en-US" sz="105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sz="105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814867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09FD8E-C9F3-FA58-F05A-FD5BF73043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942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A9ABDC-A138-7884-5766-FB95CFFAB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19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9552FB-3236-EA11-1EB5-00E3BB5256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662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0E608A-7F3D-64E6-0D1B-EEE68879F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61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5EF61E-4988-1BCF-2B18-D53F73979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66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881120-CF0B-4CD9-D4BF-6848D1BB3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79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5CEF10-D7B0-64D8-76F5-815D9CD89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203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5C0EE6-6797-1A77-33F1-E8E2F94EA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8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195</Words>
  <Application>Microsoft Office PowerPoint</Application>
  <PresentationFormat>Widescreen</PresentationFormat>
  <Paragraphs>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Ibrahim Rupawala</dc:creator>
  <cp:lastModifiedBy>Ibrahim Rupawala</cp:lastModifiedBy>
  <cp:revision>1</cp:revision>
  <dcterms:created xsi:type="dcterms:W3CDTF">2023-05-17T03:09:41Z</dcterms:created>
  <dcterms:modified xsi:type="dcterms:W3CDTF">2023-05-17T03:38:31Z</dcterms:modified>
</cp:coreProperties>
</file>

<file path=docProps/thumbnail.jpeg>
</file>